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5" r:id="rId8"/>
    <p:sldId id="262" r:id="rId9"/>
    <p:sldId id="263" r:id="rId10"/>
    <p:sldId id="264" r:id="rId11"/>
    <p:sldId id="270" r:id="rId12"/>
    <p:sldId id="265" r:id="rId13"/>
    <p:sldId id="266" r:id="rId14"/>
    <p:sldId id="271" r:id="rId15"/>
    <p:sldId id="272" r:id="rId16"/>
    <p:sldId id="273" r:id="rId17"/>
    <p:sldId id="267" r:id="rId18"/>
    <p:sldId id="274" r:id="rId19"/>
    <p:sldId id="26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4660"/>
  </p:normalViewPr>
  <p:slideViewPr>
    <p:cSldViewPr snapToGrid="0">
      <p:cViewPr varScale="1">
        <p:scale>
          <a:sx n="57" d="100"/>
          <a:sy n="57" d="100"/>
        </p:scale>
        <p:origin x="35" y="6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E332-5C35-7F1D-72B8-B85F17AC3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90C3C-B241-C153-91D4-AFBD680E4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48A5-E58B-1A68-7340-989FAC2D5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603F-AD10-89F9-A788-01806C00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51E36-1C27-505D-DAA4-E5D7304A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18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D7B8-A869-6EEA-30E9-9A504483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FC5825-4A24-C7DF-9659-2E01FAF3F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F0708-BD6C-75E6-C22F-79C57F53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8073-FE96-BC48-FDEA-608F9014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0F5D2-25E1-2BE3-4CD2-A69914F6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68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18F95-FE69-FE7C-4AFA-219BFCED2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FC087-5131-A999-3E6C-B4E1BE73E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74A90-1155-4CAD-5961-7323678BB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50B05-5B59-7CAA-73BE-6CA68D67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31140-3119-3F96-FF0D-D834796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B36F-2742-416F-0AF5-37204A4E1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B96E-EE79-98C3-1722-36D716376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3858B-36D6-5FC6-54DB-B689B510F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E2C16-E817-FB2F-D3A5-6B3322D3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7795-75E9-0449-36ED-9D9AF692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78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36CE-C59B-E435-152D-F9E4285A1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F42AD-68F2-766F-CDF2-5A0FFEC07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2FD5-9F47-F58D-67A6-D46E6A72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4CC83-D9B8-001B-26F0-6E38E6C65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4EA17-34D2-E1BD-13D5-E0A5C0932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2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A5C3C-934F-DECB-C499-6C073004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9941C-4AEC-7037-0706-BEF279583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DA6DD-A8A2-C9DB-9731-520B7A685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736A4-1871-DBAA-A597-C44D8C0B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03B2B-DE61-8F69-1068-F6A4076E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4D892-CAB0-CA38-7457-71660343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8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69A5-4320-DDED-3D17-A989450B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91C4F-0A08-3D6B-531B-992F4998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08EBE-7F60-6737-FDFE-6B807102C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8ED2F-ECDE-33F5-9501-E4FA0F0F5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5E92C-8062-E8DF-7626-B5A78FB54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6DF74C-92CF-7441-5512-4AECB369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348C-C02B-E0D9-910B-02EFC6D8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0213F-A944-34E3-2CAF-703533B8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1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4A9D-905F-5E55-E4FE-EE055A60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88492-136F-4B24-1619-17B60153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2F57F-09CD-6558-0826-95EEF544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915BC-BDEB-9D19-4307-34288D98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7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791C8-C175-6AB1-D445-9DBCDCB3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E1D97B-5061-C0A8-1917-FC21B262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84D94-D158-DA16-8064-0180E91AE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17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CBBE-7AA2-1399-02E3-20E2D25B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49469-9E4F-0AEF-2DF6-F568DFF7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C94BE-6869-826D-9E7C-D6D1C528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DD6A4-0777-5C92-B7A7-10810A5E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713D1-9A36-331F-F0BE-9C098279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77122-0893-CA13-5939-FE43ADDC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8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6CA5-C6A1-CE21-283A-C4B3914D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FCEC4A-E48B-CD8B-E599-D5F167FD9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5F55-7713-306B-0BEB-189E083A1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4121B-92AB-A8EF-6342-817F728B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ABEC7-E7E0-AC69-1D7C-4E2D6FA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73CB9-5212-7609-EF81-03696DF4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204F34-C064-FC83-C007-8955DE54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B9A41-2DF1-A6A7-A3C4-819AF7658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89B0-A5DF-1DFC-9AF6-8BCB835B0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D1F80-F017-439B-A4AA-B8BCF554A142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18D99-C99F-04FA-2F1A-30FE881C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B2C9-BF74-5765-C403-CA4BB4548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3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eta.pybricks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beta.pybricks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.pybricks.com/" TargetMode="External"/><Relationship Id="rId5" Type="http://schemas.openxmlformats.org/officeDocument/2006/relationships/hyperlink" Target="https://pybricks.com/" TargetMode="External"/><Relationship Id="rId4" Type="http://schemas.openxmlformats.org/officeDocument/2006/relationships/hyperlink" Target="https://git-scm.com/download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L-Team-24277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B807-3B77-5A25-601D-BE4C33AE7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Laptop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E8DD7-6FD3-B07D-B365-2512223CA4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7532B-3D40-00AB-6D91-E43AEEA07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Step 8. Create Test File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15253-2FB0-2541-35D9-4BD4FC1B7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r>
              <a:rPr lang="en-US" sz="1900" dirty="0"/>
              <a:t>Create a new python file, named teamMemberName-test-mission.py. Keep it all lowercase and no spaces. It MUST end with “.</a:t>
            </a:r>
            <a:r>
              <a:rPr lang="en-US" sz="1900" dirty="0" err="1"/>
              <a:t>py</a:t>
            </a:r>
            <a:r>
              <a:rPr lang="en-US" sz="1900" dirty="0"/>
              <a:t>”</a:t>
            </a:r>
          </a:p>
          <a:p>
            <a:r>
              <a:rPr lang="en-US" sz="1900" dirty="0"/>
              <a:t>Copy and paste the code from the team </a:t>
            </a:r>
            <a:r>
              <a:rPr lang="en-US" sz="1900" dirty="0" err="1"/>
              <a:t>github</a:t>
            </a:r>
            <a:r>
              <a:rPr lang="en-US" sz="1900" dirty="0"/>
              <a:t> page, and save it</a:t>
            </a:r>
          </a:p>
          <a:p>
            <a:r>
              <a:rPr lang="en-US" sz="1900" dirty="0"/>
              <a:t>Note that after saving the file, the python Black Formatter should correct the "incorrect" spacing around the equals signs and commas.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671B5-801E-E52B-A98D-AF3B359C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132" y="640080"/>
            <a:ext cx="6680048" cy="5577840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A9E15F06-DCDF-CF9B-F555-62BA46E5556D}"/>
              </a:ext>
            </a:extLst>
          </p:cNvPr>
          <p:cNvSpPr/>
          <p:nvPr/>
        </p:nvSpPr>
        <p:spPr>
          <a:xfrm rot="2247223">
            <a:off x="5101927" y="168173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02AF77C-0E2A-7B4D-FF5A-7762B9664E18}"/>
              </a:ext>
            </a:extLst>
          </p:cNvPr>
          <p:cNvSpPr/>
          <p:nvPr/>
        </p:nvSpPr>
        <p:spPr>
          <a:xfrm rot="19252224">
            <a:off x="7949206" y="1154393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61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E164-DB0F-CC83-EC62-9F6921947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5696-92D5-254F-D013-7D7A8761B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88494-6065-B240-99C2-2C4AC1875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32" y="0"/>
            <a:ext cx="10896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7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D5260-B5D0-425D-EAC0-9D3CC15C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9. Commit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7ED4-1046-475F-9537-76CF36ED8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5158" cy="4351338"/>
          </a:xfrm>
        </p:spPr>
        <p:txBody>
          <a:bodyPr/>
          <a:lstStyle/>
          <a:p>
            <a:r>
              <a:rPr lang="en-US" dirty="0"/>
              <a:t>Commit the changes, and push. It will probably prompt for </a:t>
            </a:r>
            <a:r>
              <a:rPr lang="en-US" dirty="0" err="1"/>
              <a:t>github</a:t>
            </a:r>
            <a:r>
              <a:rPr lang="en-US" dirty="0"/>
              <a:t> registration/login and then sync all files.</a:t>
            </a:r>
          </a:p>
          <a:p>
            <a:r>
              <a:rPr lang="en-US" dirty="0"/>
              <a:t>Just follow the prompts back to the </a:t>
            </a:r>
            <a:r>
              <a:rPr lang="en-US" dirty="0" err="1"/>
              <a:t>github</a:t>
            </a:r>
            <a:r>
              <a:rPr lang="en-US" dirty="0"/>
              <a:t> webpage that we left open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5489E-6AAA-0435-1D27-86D4E5497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249" y="1289680"/>
            <a:ext cx="5559161" cy="4810258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4AC4E0B1-7433-CDFD-0638-6D4A3561BA90}"/>
              </a:ext>
            </a:extLst>
          </p:cNvPr>
          <p:cNvSpPr/>
          <p:nvPr/>
        </p:nvSpPr>
        <p:spPr>
          <a:xfrm rot="2247223">
            <a:off x="6596190" y="344464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BC4DB190-7B91-FF0C-588B-98A9DEB442EE}"/>
              </a:ext>
            </a:extLst>
          </p:cNvPr>
          <p:cNvSpPr/>
          <p:nvPr/>
        </p:nvSpPr>
        <p:spPr>
          <a:xfrm rot="19546739">
            <a:off x="7544042" y="20863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57D95CA5-5D9D-5C6F-169D-0A730E9583E4}"/>
              </a:ext>
            </a:extLst>
          </p:cNvPr>
          <p:cNvSpPr/>
          <p:nvPr/>
        </p:nvSpPr>
        <p:spPr>
          <a:xfrm rot="2247223">
            <a:off x="9387713" y="3344281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78A11E-371B-F2BE-44E0-999BC12113E9}"/>
              </a:ext>
            </a:extLst>
          </p:cNvPr>
          <p:cNvSpPr/>
          <p:nvPr/>
        </p:nvSpPr>
        <p:spPr>
          <a:xfrm>
            <a:off x="6797540" y="3694808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A0B291-43E7-F90B-625B-2FC47C6DECC2}"/>
              </a:ext>
            </a:extLst>
          </p:cNvPr>
          <p:cNvSpPr/>
          <p:nvPr/>
        </p:nvSpPr>
        <p:spPr>
          <a:xfrm>
            <a:off x="7802133" y="1782092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C3CD6F-DC0E-3E87-53A1-CA2417C94DAD}"/>
              </a:ext>
            </a:extLst>
          </p:cNvPr>
          <p:cNvSpPr/>
          <p:nvPr/>
        </p:nvSpPr>
        <p:spPr>
          <a:xfrm>
            <a:off x="9928302" y="318237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08178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645-3EE1-6B61-C7A0-924175A1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10. Install </a:t>
            </a:r>
            <a:r>
              <a:rPr lang="en-US" dirty="0" err="1"/>
              <a:t>Pybricks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34367-569F-5B84-4323-448127965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pybricks</a:t>
            </a:r>
            <a:r>
              <a:rPr lang="en-US" dirty="0"/>
              <a:t> on each robot at </a:t>
            </a:r>
            <a:r>
              <a:rPr lang="en-US" dirty="0">
                <a:hlinkClick r:id="rId2"/>
              </a:rPr>
              <a:t>https://beta.pybricks.com/</a:t>
            </a:r>
            <a:endParaRPr lang="en-US" dirty="0"/>
          </a:p>
          <a:p>
            <a:r>
              <a:rPr lang="en-US" dirty="0"/>
              <a:t>If the computer has never connected to a </a:t>
            </a:r>
            <a:r>
              <a:rPr lang="en-US" dirty="0" err="1"/>
              <a:t>pybricks</a:t>
            </a:r>
            <a:r>
              <a:rPr lang="en-US" dirty="0"/>
              <a:t> hub, you will probably need to manually install the USB drivers</a:t>
            </a:r>
          </a:p>
          <a:p>
            <a:r>
              <a:rPr lang="en-US" dirty="0"/>
              <a:t>Name the robot at this time</a:t>
            </a:r>
          </a:p>
          <a:p>
            <a:pPr lvl="1"/>
            <a:r>
              <a:rPr lang="en-US" dirty="0"/>
              <a:t>Avoid spaces and special characters in the robot name</a:t>
            </a:r>
          </a:p>
          <a:p>
            <a:pPr lvl="1"/>
            <a:r>
              <a:rPr lang="en-US" dirty="0"/>
              <a:t>Put a label sticker on the top of the robot with the robot name.</a:t>
            </a:r>
          </a:p>
        </p:txBody>
      </p:sp>
    </p:spTree>
    <p:extLst>
      <p:ext uri="{BB962C8B-B14F-4D97-AF65-F5344CB8AC3E}">
        <p14:creationId xmlns:p14="http://schemas.microsoft.com/office/powerpoint/2010/main" val="4185439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F29A0-98D1-0952-32DE-CA2593829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57" y="489493"/>
            <a:ext cx="3886628" cy="5135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48B48-11AC-8A22-4C06-9F37BC2E4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400" y="489493"/>
            <a:ext cx="5389627" cy="483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28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1E732-5A5C-BCA0-8D2E-DCCFD010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DD56D-0430-1309-6F70-A5BB36D6A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1" y="1299648"/>
            <a:ext cx="3865459" cy="4407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9B030-2E72-10BC-80FB-534CEC731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659" y="1449658"/>
            <a:ext cx="3481336" cy="2588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85E4C4-869E-ED78-54B0-A52B8B38B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76" y="1449658"/>
            <a:ext cx="3194575" cy="2375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4647E8-71FB-45C5-019C-7C03E1B66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659" y="4200216"/>
            <a:ext cx="3498010" cy="2588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BB8C63-8453-9D31-21F5-C977192A8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360" y="4211492"/>
            <a:ext cx="3299041" cy="244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32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7DA5-7C64-2308-38A6-8218BDF5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EB106-2F34-CFE6-4640-A8C52673D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73" y="2252486"/>
            <a:ext cx="3996707" cy="2011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C2C2D-77DE-F746-6794-B5C06A7C5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76" y="1531190"/>
            <a:ext cx="5965424" cy="44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44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9C8-589D-CC46-E165-F5A84DA9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58" y="289916"/>
            <a:ext cx="7480610" cy="1325563"/>
          </a:xfrm>
        </p:spPr>
        <p:txBody>
          <a:bodyPr/>
          <a:lstStyle/>
          <a:p>
            <a:r>
              <a:rPr lang="en-US" dirty="0"/>
              <a:t>Step 11. User 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F8AC-78B3-B6A1-AFAC-7C9BF9466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845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User environment variable for the robot name</a:t>
            </a:r>
          </a:p>
          <a:p>
            <a:r>
              <a:rPr lang="en-US" dirty="0"/>
              <a:t>Set the variable </a:t>
            </a:r>
            <a:r>
              <a:rPr lang="en-US" dirty="0" err="1"/>
              <a:t>robotName</a:t>
            </a:r>
            <a:r>
              <a:rPr lang="en-US" dirty="0"/>
              <a:t> to the name of the robot</a:t>
            </a:r>
          </a:p>
          <a:p>
            <a:r>
              <a:rPr lang="en-US" dirty="0"/>
              <a:t>This should allow the keyboard binding and tasks to recognize the robot by name</a:t>
            </a:r>
          </a:p>
          <a:p>
            <a:r>
              <a:rPr lang="en-US" dirty="0"/>
              <a:t>Restart VS Code and open a new terminal and then test it with echo $</a:t>
            </a:r>
            <a:r>
              <a:rPr lang="en-US" dirty="0" err="1"/>
              <a:t>env:robotName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1: Click on Start Menu</a:t>
            </a:r>
          </a:p>
          <a:p>
            <a:pPr marL="0" indent="0">
              <a:buNone/>
            </a:pPr>
            <a:r>
              <a:rPr lang="en-US" dirty="0"/>
              <a:t>2: Type “env”</a:t>
            </a:r>
          </a:p>
          <a:p>
            <a:pPr marL="0" indent="0">
              <a:buNone/>
            </a:pPr>
            <a:r>
              <a:rPr lang="en-US" dirty="0"/>
              <a:t>3: Click on “Edit Environment Variables for your account”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D3CD9-8F0A-3EC9-0AE9-21F4D9C55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449" y="0"/>
            <a:ext cx="3560291" cy="685800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0A0D3E43-32E3-2301-C8DB-3C3D992C77BA}"/>
              </a:ext>
            </a:extLst>
          </p:cNvPr>
          <p:cNvSpPr/>
          <p:nvPr/>
        </p:nvSpPr>
        <p:spPr>
          <a:xfrm rot="12683982">
            <a:off x="8369980" y="611265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7CA9CC85-84DE-8E14-15C6-6488A6AAD109}"/>
              </a:ext>
            </a:extLst>
          </p:cNvPr>
          <p:cNvSpPr/>
          <p:nvPr/>
        </p:nvSpPr>
        <p:spPr>
          <a:xfrm rot="2247223">
            <a:off x="10175733" y="2905666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6BC746-764C-1056-95E1-F0AEE5070526}"/>
              </a:ext>
            </a:extLst>
          </p:cNvPr>
          <p:cNvSpPr/>
          <p:nvPr/>
        </p:nvSpPr>
        <p:spPr>
          <a:xfrm>
            <a:off x="8628071" y="5867640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72620E-7645-71FB-49D8-F44C31F476CF}"/>
              </a:ext>
            </a:extLst>
          </p:cNvPr>
          <p:cNvSpPr/>
          <p:nvPr/>
        </p:nvSpPr>
        <p:spPr>
          <a:xfrm>
            <a:off x="9631268" y="4839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93140D-9B3E-FFF8-B8CE-1B79F9BF299E}"/>
              </a:ext>
            </a:extLst>
          </p:cNvPr>
          <p:cNvSpPr/>
          <p:nvPr/>
        </p:nvSpPr>
        <p:spPr>
          <a:xfrm>
            <a:off x="10716322" y="2743761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71221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C9374-CA21-2E62-BF4D-F20C6621A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09" y="525062"/>
            <a:ext cx="5652123" cy="6075503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7CEA3FDD-FE16-5F6A-E531-D0F32EA80B7E}"/>
              </a:ext>
            </a:extLst>
          </p:cNvPr>
          <p:cNvSpPr/>
          <p:nvPr/>
        </p:nvSpPr>
        <p:spPr>
          <a:xfrm rot="9311462">
            <a:off x="2213016" y="31788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66EF0-4CF0-B50E-334B-16406879B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2574"/>
            <a:ext cx="5986593" cy="1740092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AAAAFAC1-4513-6BEF-7DBE-45F712BEF758}"/>
              </a:ext>
            </a:extLst>
          </p:cNvPr>
          <p:cNvSpPr/>
          <p:nvPr/>
        </p:nvSpPr>
        <p:spPr>
          <a:xfrm rot="19331985">
            <a:off x="7968230" y="252345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156E-A733-AF51-25E7-C8D057C9230D}"/>
              </a:ext>
            </a:extLst>
          </p:cNvPr>
          <p:cNvSpPr txBox="1"/>
          <p:nvPr/>
        </p:nvSpPr>
        <p:spPr>
          <a:xfrm>
            <a:off x="7396976" y="1226634"/>
            <a:ext cx="200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“</a:t>
            </a:r>
            <a:r>
              <a:rPr lang="en-US" dirty="0" err="1"/>
              <a:t>robotName</a:t>
            </a:r>
            <a:r>
              <a:rPr lang="en-US" dirty="0"/>
              <a:t>”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3A51BB5-2365-D302-53AA-5F53CAC3FB5F}"/>
              </a:ext>
            </a:extLst>
          </p:cNvPr>
          <p:cNvSpPr/>
          <p:nvPr/>
        </p:nvSpPr>
        <p:spPr>
          <a:xfrm rot="2369087">
            <a:off x="7574219" y="3487478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4DC5C-CCA0-7C08-5712-1193547F8A01}"/>
              </a:ext>
            </a:extLst>
          </p:cNvPr>
          <p:cNvSpPr txBox="1"/>
          <p:nvPr/>
        </p:nvSpPr>
        <p:spPr>
          <a:xfrm>
            <a:off x="7345525" y="4571581"/>
            <a:ext cx="2567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YOUR robot’s name</a:t>
            </a:r>
          </a:p>
        </p:txBody>
      </p:sp>
    </p:spTree>
    <p:extLst>
      <p:ext uri="{BB962C8B-B14F-4D97-AF65-F5344CB8AC3E}">
        <p14:creationId xmlns:p14="http://schemas.microsoft.com/office/powerpoint/2010/main" val="2317207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AF6F-F510-4045-3289-0E92BFAD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12. Keyboard Shortcut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B6F0-2424-21D0-C77F-15C41250A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6" y="1610035"/>
            <a:ext cx="469280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Last step, I promise! Add a keyboard shortcut to run the programs that we write. Ctrl-Shift-P &gt; Preferences: Open Keyboard Shortcuts (JSON). </a:t>
            </a:r>
          </a:p>
          <a:p>
            <a:r>
              <a:rPr lang="en-US" dirty="0"/>
              <a:t>Pro-tip: type Ctrl-Shift-P, then type “op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sh</a:t>
            </a:r>
            <a:r>
              <a:rPr lang="en-US" dirty="0"/>
              <a:t>”. </a:t>
            </a:r>
          </a:p>
          <a:p>
            <a:r>
              <a:rPr lang="en-US" dirty="0"/>
              <a:t>Make sure you choose the entry that says “JSON” at the end</a:t>
            </a:r>
          </a:p>
          <a:p>
            <a:r>
              <a:rPr lang="en-US" dirty="0"/>
              <a:t>Edit the JSON to add the keyboard shortcut to run the task. Paste in the code below at the bottom of </a:t>
            </a:r>
            <a:r>
              <a:rPr lang="en-US" dirty="0" err="1"/>
              <a:t>keybindings.json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D8A22-0A74-A61A-7BDD-E04D90B03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9" y="3278459"/>
            <a:ext cx="6399182" cy="3211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F6F5E-93B7-E0CB-DBF3-809B2B53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944" y="1327142"/>
            <a:ext cx="6393038" cy="17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9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4AF90-5724-2CAF-0858-DDE0F68F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1. Install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E0B7D-D0B6-245E-3734-546E19C37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VS Code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https://code.visualstudio.com/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Editing python programs. Use the "System Installer".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Python 3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https://www.python.org/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It's python. Install in c:\python\ (use the "custom installation" option)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git for Windows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https://git-scm.com/downloads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Be sure to select VS code as your default editor.</a:t>
            </a:r>
          </a:p>
          <a:p>
            <a:pPr algn="l"/>
            <a:r>
              <a:rPr lang="en-US" b="1" i="0" dirty="0" err="1">
                <a:solidFill>
                  <a:srgbClr val="1F2328"/>
                </a:solidFill>
                <a:effectLst/>
                <a:latin typeface="-apple-system"/>
              </a:rPr>
              <a:t>pybricks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https://pybricks.com/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https://code.pybricks.com/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and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https://beta.pybricks.com/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Nothing to install on your computer, but you will need to install it on your robot.</a:t>
            </a:r>
          </a:p>
        </p:txBody>
      </p:sp>
    </p:spTree>
    <p:extLst>
      <p:ext uri="{BB962C8B-B14F-4D97-AF65-F5344CB8AC3E}">
        <p14:creationId xmlns:p14="http://schemas.microsoft.com/office/powerpoint/2010/main" val="1898119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1745-04C5-3EFC-429D-22526126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13.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C4D41-B676-E30A-7C51-7A778977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OUR PROGRAM! </a:t>
            </a:r>
          </a:p>
          <a:p>
            <a:r>
              <a:rPr lang="en-US" dirty="0"/>
              <a:t>Turn the robot on and ensure the keyboard shortcut ctrl-shift-L runs the command, which should also run their program</a:t>
            </a:r>
          </a:p>
          <a:p>
            <a:r>
              <a:rPr lang="en-US" dirty="0"/>
              <a:t>Also, Ctrl-Shift-P &gt; Tasks: Run task should pop up a menu with the correct entry</a:t>
            </a:r>
          </a:p>
          <a:p>
            <a:r>
              <a:rPr lang="en-US" dirty="0"/>
              <a:t>Watch the terminal and make sure the robot name is correct. If not, recheck that you completed step 11 correctly.</a:t>
            </a:r>
          </a:p>
        </p:txBody>
      </p:sp>
    </p:spTree>
    <p:extLst>
      <p:ext uri="{BB962C8B-B14F-4D97-AF65-F5344CB8AC3E}">
        <p14:creationId xmlns:p14="http://schemas.microsoft.com/office/powerpoint/2010/main" val="365300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FF7C-2145-52F6-8665-E477AB4D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Create </a:t>
            </a:r>
            <a:r>
              <a:rPr lang="en-US" dirty="0" err="1"/>
              <a:t>github</a:t>
            </a:r>
            <a:r>
              <a:rPr lang="en-US" dirty="0"/>
              <a:t>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F3599-E0D5-5FDE-EB4B-698C3DEAD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http://github.com</a:t>
            </a:r>
            <a:endParaRPr lang="en-US" dirty="0"/>
          </a:p>
          <a:p>
            <a:r>
              <a:rPr lang="en-US" dirty="0"/>
              <a:t>You will need a phone or </a:t>
            </a:r>
            <a:r>
              <a:rPr lang="en-US" dirty="0" err="1"/>
              <a:t>yubi</a:t>
            </a:r>
            <a:r>
              <a:rPr lang="en-US" dirty="0"/>
              <a:t> key to set up 2FA</a:t>
            </a:r>
          </a:p>
          <a:p>
            <a:r>
              <a:rPr lang="en-US" dirty="0"/>
              <a:t>Do NOT forget your username and password. </a:t>
            </a:r>
          </a:p>
        </p:txBody>
      </p:sp>
    </p:spTree>
    <p:extLst>
      <p:ext uri="{BB962C8B-B14F-4D97-AF65-F5344CB8AC3E}">
        <p14:creationId xmlns:p14="http://schemas.microsoft.com/office/powerpoint/2010/main" val="330673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9AE0-17A0-7B2A-7CB6-A843466BB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Invite each member as a collaborator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7DCF4-4110-EB52-25E2-E374B73B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coaches will invite you to be a collaborator on the team repository</a:t>
            </a:r>
          </a:p>
          <a:p>
            <a:r>
              <a:rPr lang="en-US" dirty="0"/>
              <a:t>Tell the coach your username so they can invite you</a:t>
            </a:r>
          </a:p>
        </p:txBody>
      </p:sp>
    </p:spTree>
    <p:extLst>
      <p:ext uri="{BB962C8B-B14F-4D97-AF65-F5344CB8AC3E}">
        <p14:creationId xmlns:p14="http://schemas.microsoft.com/office/powerpoint/2010/main" val="3449442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EEAA-372C-4437-F563-FFDDE348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4. Accept invitation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4965-E29E-C04B-D80B-6FB9FECBD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49" y="1526238"/>
            <a:ext cx="6722327" cy="1529196"/>
          </a:xfrm>
        </p:spPr>
        <p:txBody>
          <a:bodyPr>
            <a:normAutofit/>
          </a:bodyPr>
          <a:lstStyle/>
          <a:p>
            <a:r>
              <a:rPr lang="en-US" dirty="0"/>
              <a:t>Look at your </a:t>
            </a:r>
            <a:r>
              <a:rPr lang="en-US" dirty="0" err="1"/>
              <a:t>github</a:t>
            </a:r>
            <a:r>
              <a:rPr lang="en-US" dirty="0"/>
              <a:t> notifications. Click “accept”</a:t>
            </a:r>
          </a:p>
          <a:p>
            <a:r>
              <a:rPr lang="en-US" dirty="0"/>
              <a:t>Go to the team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A70FE-1281-59C3-E1FE-5FC7A99A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853" y="2691104"/>
            <a:ext cx="7000170" cy="38017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0B3728-AF0E-9F19-6413-270F7091EAC2}"/>
              </a:ext>
            </a:extLst>
          </p:cNvPr>
          <p:cNvSpPr txBox="1"/>
          <p:nvPr/>
        </p:nvSpPr>
        <p:spPr>
          <a:xfrm>
            <a:off x="5257800" y="19258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https://github.com/FLL-Team-24277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5985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ABCD-B2CD-8D8B-0B9B-166216D1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VS Code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9BBE0-F59A-667E-2C44-C7BB1C54E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Open VS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Code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install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the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following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extensions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Error Lens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Git-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autoconfig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GitHub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Pull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Requests</a:t>
            </a:r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 and Issues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Python</a:t>
            </a:r>
          </a:p>
          <a:p>
            <a:pPr lvl="1"/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Pylance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</a:t>
            </a:r>
          </a:p>
          <a:p>
            <a:pPr lvl="1"/>
            <a:r>
              <a:rPr lang="es-ES" b="0" i="0" dirty="0">
                <a:solidFill>
                  <a:srgbClr val="1F2328"/>
                </a:solidFill>
                <a:effectLst/>
                <a:latin typeface="-apple-system"/>
              </a:rPr>
              <a:t>Black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-apple-system"/>
              </a:rPr>
              <a:t>Formatter</a:t>
            </a:r>
            <a:endParaRPr lang="es-E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dirty="0"/>
              <a:t>PDF Viewer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Clone the Team’s Repository and open the project</a:t>
            </a:r>
          </a:p>
          <a:p>
            <a:pPr lvl="1"/>
            <a:r>
              <a:rPr lang="en-US" dirty="0"/>
              <a:t>Get the link from the Team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76FB3-CF13-BD09-E84A-EBDBE8AC1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754" y="365125"/>
            <a:ext cx="2083030" cy="639727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E6D8189-CF63-2B86-DC17-9E575A2F9CE4}"/>
              </a:ext>
            </a:extLst>
          </p:cNvPr>
          <p:cNvSpPr/>
          <p:nvPr/>
        </p:nvSpPr>
        <p:spPr>
          <a:xfrm>
            <a:off x="8632166" y="1869057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DFF444B9-0460-89F7-6F17-D8FD4C7EE477}"/>
              </a:ext>
            </a:extLst>
          </p:cNvPr>
          <p:cNvSpPr/>
          <p:nvPr/>
        </p:nvSpPr>
        <p:spPr>
          <a:xfrm rot="2247223">
            <a:off x="9213011" y="255896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4CAB-1FF3-9496-49ED-DAAD34A6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34EC3F-890C-A214-DC66-9DC758654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278" y="2054658"/>
            <a:ext cx="6372922" cy="16545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A3115B-B2D8-AB8B-A6E0-889846B8F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243" y="4073137"/>
            <a:ext cx="9218341" cy="25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44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61C2-D5E1-7CD0-192C-FE83670D0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Add Python Virtual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0602-85FA-E514-F6B9-241A69EF2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646" y="2207883"/>
            <a:ext cx="759843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Add a python virtual environment. </a:t>
            </a:r>
          </a:p>
          <a:p>
            <a:pPr lvl="1"/>
            <a:r>
              <a:rPr lang="en-US" dirty="0"/>
              <a:t>Ctrl-Shift-P &gt; Python: Create Environment. Just use the defaults. </a:t>
            </a:r>
          </a:p>
          <a:p>
            <a:pPr lvl="1"/>
            <a:r>
              <a:rPr lang="en-US" dirty="0"/>
              <a:t>Pro-tip: Try typing Ctrl-Shift-P, then “</a:t>
            </a:r>
            <a:r>
              <a:rPr lang="en-US" dirty="0" err="1"/>
              <a:t>cre</a:t>
            </a:r>
            <a:r>
              <a:rPr lang="en-US" dirty="0"/>
              <a:t> env”</a:t>
            </a:r>
          </a:p>
          <a:p>
            <a:r>
              <a:rPr lang="en-US" dirty="0"/>
              <a:t>Open PowerShell</a:t>
            </a:r>
          </a:p>
          <a:p>
            <a:pPr lvl="1"/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Set-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ExecutionPolicy</a:t>
            </a:r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RemoteSigned</a:t>
            </a:r>
            <a:endParaRPr lang="en-US" b="1" dirty="0">
              <a:solidFill>
                <a:srgbClr val="00B050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Pro-tip: Just type “set-ex” and then hit Tab, then type “re” and then hit Tab</a:t>
            </a:r>
          </a:p>
          <a:p>
            <a:pPr lvl="1"/>
            <a:r>
              <a:rPr lang="en-US" dirty="0"/>
              <a:t>Will need admin password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Open a new terminal with ctrl-shift-`  or Ctrl-Shift-P &gt; Create Terminal and make sure it is in the python virtual environment. It will start with a green "(.</a:t>
            </a:r>
            <a:r>
              <a:rPr lang="en-US" dirty="0" err="1"/>
              <a:t>venv</a:t>
            </a:r>
            <a:r>
              <a:rPr lang="en-US" dirty="0"/>
              <a:t>)". </a:t>
            </a:r>
          </a:p>
        </p:txBody>
      </p:sp>
      <p:pic>
        <p:nvPicPr>
          <p:cNvPr id="1026" name="Picture 2" descr="Quel est la touche tilde ? – InfinitusGO — Technologie, Innovation ...">
            <a:extLst>
              <a:ext uri="{FF2B5EF4-FFF2-40B4-BE49-F238E27FC236}">
                <a16:creationId xmlns:a16="http://schemas.microsoft.com/office/drawing/2014/main" id="{7BA7354A-F15E-D4B6-19F1-CC0DD88FC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307" y="4203940"/>
            <a:ext cx="3351960" cy="23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F865D-944B-E6AC-9ABD-6379E4DF0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850" y="1457676"/>
            <a:ext cx="5622650" cy="9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32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F737-4BEF-CF6A-2467-72745A34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Python and Git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0E9A3-69F1-D361-EED8-30C4FB57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pip install -r .\requirements.txt </a:t>
            </a:r>
          </a:p>
          <a:p>
            <a:pPr lvl="1"/>
            <a:r>
              <a:rPr lang="en-US" dirty="0"/>
              <a:t>Pro-tip: type “pip install req” then hit Tab</a:t>
            </a: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user.name “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YourName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“</a:t>
            </a:r>
          </a:p>
          <a:p>
            <a:pPr lvl="1"/>
            <a:r>
              <a:rPr lang="en-US" dirty="0"/>
              <a:t>Pro-tip: After running the user.name command, hit the cursor up-arrow, then edit the command to run the next command below</a:t>
            </a:r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user.email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 “yourEmail@example.com"</a:t>
            </a:r>
          </a:p>
          <a:p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77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866</Words>
  <Application>Microsoft Office PowerPoint</Application>
  <PresentationFormat>Widescreen</PresentationFormat>
  <Paragraphs>85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-apple-system</vt:lpstr>
      <vt:lpstr>Arial</vt:lpstr>
      <vt:lpstr>Calibri</vt:lpstr>
      <vt:lpstr>Calibri Light</vt:lpstr>
      <vt:lpstr>Consolas</vt:lpstr>
      <vt:lpstr>Office Theme</vt:lpstr>
      <vt:lpstr>Laptop Setup</vt:lpstr>
      <vt:lpstr>Step 1. Install software</vt:lpstr>
      <vt:lpstr>Step 2. Create github account</vt:lpstr>
      <vt:lpstr>Step 3. Invite each member as a collaborator</vt:lpstr>
      <vt:lpstr>Step 4. Accept invitation</vt:lpstr>
      <vt:lpstr>Step 5. VS Code Extensions</vt:lpstr>
      <vt:lpstr>PowerPoint Presentation</vt:lpstr>
      <vt:lpstr>Step 6. Add Python Virtual Environment</vt:lpstr>
      <vt:lpstr>Step 7. Python and Git Requirements</vt:lpstr>
      <vt:lpstr>Step 8. Create Test File</vt:lpstr>
      <vt:lpstr>PowerPoint Presentation</vt:lpstr>
      <vt:lpstr>Step 9. Commit Changes</vt:lpstr>
      <vt:lpstr>Step 10. Install Pybricks</vt:lpstr>
      <vt:lpstr>PowerPoint Presentation</vt:lpstr>
      <vt:lpstr>PowerPoint Presentation</vt:lpstr>
      <vt:lpstr>PowerPoint Presentation</vt:lpstr>
      <vt:lpstr>Step 11. User Environment Variables</vt:lpstr>
      <vt:lpstr>PowerPoint Presentation</vt:lpstr>
      <vt:lpstr>Step 12. Keyboard Shortcut</vt:lpstr>
      <vt:lpstr>Step 13.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 Setup</dc:title>
  <dc:creator>Skip Morrow</dc:creator>
  <cp:lastModifiedBy>Skip Morrow</cp:lastModifiedBy>
  <cp:revision>7</cp:revision>
  <dcterms:created xsi:type="dcterms:W3CDTF">2023-09-02T12:32:01Z</dcterms:created>
  <dcterms:modified xsi:type="dcterms:W3CDTF">2023-09-03T12:58:22Z</dcterms:modified>
</cp:coreProperties>
</file>

<file path=docProps/thumbnail.jpeg>
</file>